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media/image16.jpg" ContentType="image/jpeg"/>
  <Override PartName="/ppt/media/image20.JPG" ContentType="image/jpeg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6"/>
  </p:notesMasterIdLst>
  <p:sldIdLst>
    <p:sldId id="274" r:id="rId2"/>
    <p:sldId id="258" r:id="rId3"/>
    <p:sldId id="257" r:id="rId4"/>
    <p:sldId id="264" r:id="rId5"/>
    <p:sldId id="262" r:id="rId6"/>
    <p:sldId id="259" r:id="rId7"/>
    <p:sldId id="270" r:id="rId8"/>
    <p:sldId id="265" r:id="rId9"/>
    <p:sldId id="266" r:id="rId10"/>
    <p:sldId id="271" r:id="rId11"/>
    <p:sldId id="272" r:id="rId12"/>
    <p:sldId id="268" r:id="rId13"/>
    <p:sldId id="273" r:id="rId14"/>
    <p:sldId id="269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92" autoAdjust="0"/>
    <p:restoredTop sz="94682" autoAdjust="0"/>
  </p:normalViewPr>
  <p:slideViewPr>
    <p:cSldViewPr snapToGrid="0">
      <p:cViewPr varScale="1">
        <p:scale>
          <a:sx n="75" d="100"/>
          <a:sy n="75" d="100"/>
        </p:scale>
        <p:origin x="850" y="58"/>
      </p:cViewPr>
      <p:guideLst/>
    </p:cSldViewPr>
  </p:slideViewPr>
  <p:outlineViewPr>
    <p:cViewPr>
      <p:scale>
        <a:sx n="33" d="100"/>
        <a:sy n="33" d="100"/>
      </p:scale>
      <p:origin x="0" y="-955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0" d="100"/>
          <a:sy n="60" d="100"/>
        </p:scale>
        <p:origin x="3187" y="6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EF3499-C1E3-4D5B-9E65-5F5B29C4D187}" type="datetimeFigureOut">
              <a:rPr lang="en-US" smtClean="0"/>
              <a:t>6/12/2020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DA5CF8-B3B1-4983-8EAD-56738C672F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8763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DA5CF8-B3B1-4983-8EAD-56738C672FB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4523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DA5CF8-B3B1-4983-8EAD-56738C672FB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4217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6259D-18F2-401F-9F89-A67DB95D442C}" type="datetimeFigureOut">
              <a:rPr lang="en-US" smtClean="0"/>
              <a:t>6/12/2020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44488-94CF-4D43-9EF4-EA90DECC9D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615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6259D-18F2-401F-9F89-A67DB95D442C}" type="datetimeFigureOut">
              <a:rPr lang="en-US" smtClean="0"/>
              <a:t>6/12/2020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44488-94CF-4D43-9EF4-EA90DECC9D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875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6259D-18F2-401F-9F89-A67DB95D442C}" type="datetimeFigureOut">
              <a:rPr lang="en-US" smtClean="0"/>
              <a:t>6/12/2020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44488-94CF-4D43-9EF4-EA90DECC9D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6037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6259D-18F2-401F-9F89-A67DB95D442C}" type="datetimeFigureOut">
              <a:rPr lang="en-US" smtClean="0"/>
              <a:t>6/12/2020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44488-94CF-4D43-9EF4-EA90DECC9D6F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835141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6259D-18F2-401F-9F89-A67DB95D442C}" type="datetimeFigureOut">
              <a:rPr lang="en-US" smtClean="0"/>
              <a:t>6/12/2020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44488-94CF-4D43-9EF4-EA90DECC9D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2761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6259D-18F2-401F-9F89-A67DB95D442C}" type="datetimeFigureOut">
              <a:rPr lang="en-US" smtClean="0"/>
              <a:t>6/12/2020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44488-94CF-4D43-9EF4-EA90DECC9D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081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6259D-18F2-401F-9F89-A67DB95D442C}" type="datetimeFigureOut">
              <a:rPr lang="en-US" smtClean="0"/>
              <a:t>6/12/2020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44488-94CF-4D43-9EF4-EA90DECC9D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0681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6259D-18F2-401F-9F89-A67DB95D442C}" type="datetimeFigureOut">
              <a:rPr lang="en-US" smtClean="0"/>
              <a:t>6/12/2020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44488-94CF-4D43-9EF4-EA90DECC9D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11449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6259D-18F2-401F-9F89-A67DB95D442C}" type="datetimeFigureOut">
              <a:rPr lang="en-US" smtClean="0"/>
              <a:t>6/12/2020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44488-94CF-4D43-9EF4-EA90DECC9D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30946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6259D-18F2-401F-9F89-A67DB95D442C}" type="datetimeFigureOut">
              <a:rPr lang="en-US" smtClean="0"/>
              <a:t>6/12/2020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44488-94CF-4D43-9EF4-EA90DECC9D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9924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6259D-18F2-401F-9F89-A67DB95D442C}" type="datetimeFigureOut">
              <a:rPr lang="en-US" smtClean="0"/>
              <a:t>6/12/2020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44488-94CF-4D43-9EF4-EA90DECC9D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9194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6259D-18F2-401F-9F89-A67DB95D442C}" type="datetimeFigureOut">
              <a:rPr lang="en-US" smtClean="0"/>
              <a:t>6/12/2020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44488-94CF-4D43-9EF4-EA90DECC9D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683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6259D-18F2-401F-9F89-A67DB95D442C}" type="datetimeFigureOut">
              <a:rPr lang="en-US" smtClean="0"/>
              <a:t>6/12/2020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44488-94CF-4D43-9EF4-EA90DECC9D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1781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6259D-18F2-401F-9F89-A67DB95D442C}" type="datetimeFigureOut">
              <a:rPr lang="en-US" smtClean="0"/>
              <a:t>6/12/2020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44488-94CF-4D43-9EF4-EA90DECC9D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5439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6259D-18F2-401F-9F89-A67DB95D442C}" type="datetimeFigureOut">
              <a:rPr lang="en-US" smtClean="0"/>
              <a:t>6/12/2020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44488-94CF-4D43-9EF4-EA90DECC9D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1158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6259D-18F2-401F-9F89-A67DB95D442C}" type="datetimeFigureOut">
              <a:rPr lang="en-US" smtClean="0"/>
              <a:t>6/12/2020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44488-94CF-4D43-9EF4-EA90DECC9D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8293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6259D-18F2-401F-9F89-A67DB95D442C}" type="datetimeFigureOut">
              <a:rPr lang="en-US" smtClean="0"/>
              <a:t>6/12/2020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44488-94CF-4D43-9EF4-EA90DECC9D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8269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6259D-18F2-401F-9F89-A67DB95D442C}" type="datetimeFigureOut">
              <a:rPr lang="en-US" smtClean="0"/>
              <a:t>6/12/2020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44488-94CF-4D43-9EF4-EA90DECC9D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3741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0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6A56259D-18F2-401F-9F89-A67DB95D442C}" type="datetimeFigureOut">
              <a:rPr lang="en-US" smtClean="0"/>
              <a:t>6/12/2020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B8E44488-94CF-4D43-9EF4-EA90DECC9D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1813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6" Type="http://schemas.openxmlformats.org/officeDocument/2006/relationships/hyperlink" Target="https://www.youtube.com/watch?v=K_QIQ3ujssk" TargetMode="External"/><Relationship Id="rId5" Type="http://schemas.openxmlformats.org/officeDocument/2006/relationships/hyperlink" Target="https://www.miai.vn/2019/11/26/nhan-dien-bien-so-xe-chuong-3-phat-hien-bien-so-bang-opencv-thuan/" TargetMode="External"/><Relationship Id="rId4" Type="http://schemas.openxmlformats.org/officeDocument/2006/relationships/hyperlink" Target="https://github.com/Tdpro1612/license_plate_identification/tree/master/models/research/object_detection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www.miai.vn/thu-vien-mi-ai/" TargetMode="Externa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repo.anaconda.com/archive/" TargetMode="Externa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0415" y="598197"/>
            <a:ext cx="10364451" cy="1596177"/>
          </a:xfrm>
        </p:spPr>
        <p:txBody>
          <a:bodyPr/>
          <a:lstStyle/>
          <a:p>
            <a:r>
              <a:rPr lang="en-US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LICENSE PLATE IDENTIFICATION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94975" y="2661733"/>
            <a:ext cx="5354945" cy="1849307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Name : </a:t>
            </a:r>
            <a:r>
              <a:rPr lang="en-US" dirty="0" err="1" smtClean="0"/>
              <a:t>Nguyễn</a:t>
            </a:r>
            <a:r>
              <a:rPr lang="en-US" dirty="0" smtClean="0"/>
              <a:t> </a:t>
            </a:r>
            <a:r>
              <a:rPr lang="en-US" dirty="0" err="1" smtClean="0"/>
              <a:t>Khoa</a:t>
            </a:r>
            <a:r>
              <a:rPr lang="en-US" dirty="0" smtClean="0"/>
              <a:t> </a:t>
            </a:r>
            <a:r>
              <a:rPr lang="en-US" dirty="0" err="1" smtClean="0"/>
              <a:t>Nguyên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Class : Tonga</a:t>
            </a:r>
          </a:p>
          <a:p>
            <a:pPr marL="0" indent="0">
              <a:buNone/>
            </a:pPr>
            <a:r>
              <a:rPr lang="en-US" dirty="0" smtClean="0"/>
              <a:t>School : coder </a:t>
            </a:r>
            <a:r>
              <a:rPr lang="en-US" smtClean="0"/>
              <a:t>school   03-06/2020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727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73615" y="436881"/>
            <a:ext cx="8006705" cy="780515"/>
          </a:xfrm>
        </p:spPr>
        <p:txBody>
          <a:bodyPr/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Fourth step : </a:t>
            </a:r>
            <a:r>
              <a:rPr lang="en-US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detection image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3775" y="1747521"/>
            <a:ext cx="10364452" cy="4043680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 crop the license 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plate</a:t>
            </a:r>
          </a:p>
          <a:p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load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with Library Tesseract OCR to Get 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text 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8640" y="1463040"/>
            <a:ext cx="3929731" cy="4978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4132" y="3190348"/>
            <a:ext cx="3689976" cy="1158025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3098800" y="4196080"/>
            <a:ext cx="20320" cy="101600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332878" y="5205848"/>
            <a:ext cx="34766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Calibri" panose="020F0502020204030204" pitchFamily="34" charset="0"/>
                <a:cs typeface="Calibri" panose="020F0502020204030204" pitchFamily="34" charset="0"/>
              </a:rPr>
              <a:t>30A – 888.88</a:t>
            </a:r>
            <a:endParaRPr lang="en-US" sz="4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4439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9759" y="618517"/>
            <a:ext cx="5902961" cy="1098523"/>
          </a:xfrm>
        </p:spPr>
        <p:txBody>
          <a:bodyPr/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dirty="0" smtClean="0"/>
              <a:t>Future </a:t>
            </a:r>
            <a:r>
              <a:rPr lang="en-US" dirty="0" smtClean="0"/>
              <a:t>for </a:t>
            </a:r>
            <a:r>
              <a:rPr lang="en-US" dirty="0" err="1" smtClean="0"/>
              <a:t>ProJECT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3775" y="2814320"/>
            <a:ext cx="10364452" cy="2976880"/>
          </a:xfrm>
        </p:spPr>
        <p:txBody>
          <a:bodyPr/>
          <a:lstStyle/>
          <a:p>
            <a:r>
              <a:rPr lang="en-US" dirty="0" smtClean="0"/>
              <a:t>Upgrade new technology for </a:t>
            </a:r>
            <a:r>
              <a:rPr lang="en-US" dirty="0" smtClean="0"/>
              <a:t>model </a:t>
            </a:r>
            <a:endParaRPr lang="en-US" dirty="0" smtClean="0"/>
          </a:p>
          <a:p>
            <a:r>
              <a:rPr lang="en-US" dirty="0" smtClean="0"/>
              <a:t>Increase the accuracy and faster for model (reduce the size of model)</a:t>
            </a:r>
          </a:p>
          <a:p>
            <a:r>
              <a:rPr lang="en-US" dirty="0"/>
              <a:t>Build the Practical app 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873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8520" y="527685"/>
            <a:ext cx="2890520" cy="82359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References</a:t>
            </a:r>
            <a:endParaRPr lang="en-US" sz="32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7760" y="2113280"/>
            <a:ext cx="10195560" cy="357917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i="1" dirty="0" smtClean="0"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https://www.google.com/</a:t>
            </a:r>
            <a:endParaRPr lang="en-US" i="1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i="1" dirty="0" smtClean="0"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https://github.com/Tdpro1612/license_plate_identification/tree/master/models/research/object_detection</a:t>
            </a:r>
            <a:r>
              <a:rPr lang="en-US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i="1" dirty="0" smtClean="0">
                <a:latin typeface="Calibri" panose="020F0502020204030204" pitchFamily="34" charset="0"/>
                <a:cs typeface="Calibri" panose="020F0502020204030204" pitchFamily="34" charset="0"/>
                <a:hlinkClick r:id="rId5"/>
              </a:rPr>
              <a:t>https://www.miai.vn/2019/11/26/nhan-dien-bien-so-xe-chuong-3-phat-hien-bien-so-bang-opencv-thuan/</a:t>
            </a:r>
            <a:endParaRPr lang="en-US" i="1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i="1" dirty="0" smtClean="0">
                <a:latin typeface="Calibri" panose="020F0502020204030204" pitchFamily="34" charset="0"/>
                <a:cs typeface="Calibri" panose="020F0502020204030204" pitchFamily="34" charset="0"/>
                <a:hlinkClick r:id="rId6"/>
              </a:rPr>
              <a:t>https://www.youtube.com/watch?v=K_QIQ3ujssk</a:t>
            </a:r>
            <a:endParaRPr lang="en-US" i="1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3271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Flask app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1805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4984" y="863600"/>
            <a:ext cx="8476615" cy="4968240"/>
          </a:xfrm>
        </p:spPr>
      </p:pic>
    </p:spTree>
    <p:extLst>
      <p:ext uri="{BB962C8B-B14F-4D97-AF65-F5344CB8AC3E}">
        <p14:creationId xmlns:p14="http://schemas.microsoft.com/office/powerpoint/2010/main" val="244969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69440" y="685800"/>
            <a:ext cx="5638800" cy="1143000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How can i do it ?</a:t>
            </a:r>
            <a:endParaRPr lang="en-US" b="1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Content Placeholder 3" descr="hinh-anh-suy-nghi-suy-ngam-suy-tu-ve-cong-viec-cuoc-song-8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8514080" y="421640"/>
            <a:ext cx="2240280" cy="2240280"/>
          </a:xfrm>
        </p:spPr>
      </p:pic>
      <p:sp>
        <p:nvSpPr>
          <p:cNvPr id="5" name="Content Placeholder 4"/>
          <p:cNvSpPr txBox="1">
            <a:spLocks/>
          </p:cNvSpPr>
          <p:nvPr/>
        </p:nvSpPr>
        <p:spPr>
          <a:xfrm>
            <a:off x="1422400" y="1752600"/>
            <a:ext cx="785368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endParaRPr lang="en-US" sz="3200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869440" y="1905000"/>
            <a:ext cx="7391400" cy="3962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  <a:defRPr/>
            </a:pPr>
            <a:r>
              <a:rPr lang="en-US" sz="3200" b="1" dirty="0" smtClean="0">
                <a:solidFill>
                  <a:schemeClr val="tx2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My idea : </a:t>
            </a:r>
          </a:p>
          <a:p>
            <a:pPr marL="457200" indent="-457200">
              <a:spcBef>
                <a:spcPct val="0"/>
              </a:spcBef>
              <a:buFont typeface="Wingdings" panose="05000000000000000000" pitchFamily="2" charset="2"/>
              <a:buChar char="q"/>
              <a:defRPr/>
            </a:pPr>
            <a:r>
              <a:rPr lang="en-US" sz="3200" dirty="0" smtClean="0">
                <a:solidFill>
                  <a:schemeClr val="tx2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The first : </a:t>
            </a:r>
            <a:r>
              <a:rPr lang="en-US" sz="3200" dirty="0" err="1" smtClean="0">
                <a:solidFill>
                  <a:schemeClr val="tx2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i</a:t>
            </a:r>
            <a:r>
              <a:rPr lang="en-US" sz="3200" dirty="0" smtClean="0">
                <a:solidFill>
                  <a:schemeClr val="tx2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 must have image have a license plate</a:t>
            </a:r>
          </a:p>
          <a:p>
            <a:pPr marL="457200" indent="-457200">
              <a:spcBef>
                <a:spcPct val="0"/>
              </a:spcBef>
              <a:buFont typeface="Wingdings" panose="05000000000000000000" pitchFamily="2" charset="2"/>
              <a:buChar char="q"/>
              <a:defRPr/>
            </a:pPr>
            <a:r>
              <a:rPr lang="en-US" sz="3200" dirty="0" smtClean="0">
                <a:solidFill>
                  <a:schemeClr val="tx2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The second : </a:t>
            </a:r>
            <a:r>
              <a:rPr lang="en-US" sz="3200" dirty="0" err="1" smtClean="0">
                <a:solidFill>
                  <a:schemeClr val="tx2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i</a:t>
            </a:r>
            <a:r>
              <a:rPr lang="en-US" sz="3200" dirty="0" smtClean="0">
                <a:solidFill>
                  <a:schemeClr val="tx2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 crop the license plate from image</a:t>
            </a:r>
          </a:p>
          <a:p>
            <a:pPr marL="457200" indent="-457200">
              <a:spcBef>
                <a:spcPct val="0"/>
              </a:spcBef>
              <a:buFont typeface="Wingdings" panose="05000000000000000000" pitchFamily="2" charset="2"/>
              <a:buChar char="q"/>
              <a:defRPr/>
            </a:pPr>
            <a:r>
              <a:rPr lang="en-US" sz="3200" dirty="0" smtClean="0">
                <a:solidFill>
                  <a:schemeClr val="tx2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The third : </a:t>
            </a:r>
            <a:r>
              <a:rPr lang="en-US" sz="3200" dirty="0" err="1" smtClean="0">
                <a:solidFill>
                  <a:schemeClr val="tx2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i</a:t>
            </a:r>
            <a:r>
              <a:rPr lang="en-US" sz="3200" dirty="0" smtClean="0">
                <a:solidFill>
                  <a:schemeClr val="tx2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 convert the text from the license plate image</a:t>
            </a:r>
            <a:endParaRPr lang="en-US" sz="3200" dirty="0">
              <a:solidFill>
                <a:schemeClr val="tx2"/>
              </a:solidFill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2445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2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0" y="1419226"/>
            <a:ext cx="4914164" cy="3742054"/>
          </a:xfrm>
          <a:prstGeom prst="rect">
            <a:avLst/>
          </a:prstGeom>
        </p:spPr>
      </p:pic>
      <p:pic>
        <p:nvPicPr>
          <p:cNvPr id="5" name="Picture 4" descr="Cropped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6240" y="1419226"/>
            <a:ext cx="2946400" cy="2189892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6350902" y="2511790"/>
            <a:ext cx="1482458" cy="1588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8016240" y="4342990"/>
            <a:ext cx="2946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66–FH 9296</a:t>
            </a:r>
          </a:p>
        </p:txBody>
      </p:sp>
      <p:cxnSp>
        <p:nvCxnSpPr>
          <p:cNvPr id="11" name="Straight Arrow Connector 10"/>
          <p:cNvCxnSpPr>
            <a:endCxn id="9" idx="0"/>
          </p:cNvCxnSpPr>
          <p:nvPr/>
        </p:nvCxnSpPr>
        <p:spPr>
          <a:xfrm flipH="1">
            <a:off x="9489440" y="3671254"/>
            <a:ext cx="1588" cy="67173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9773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5440" y="618517"/>
            <a:ext cx="7101840" cy="1352523"/>
          </a:xfrm>
        </p:spPr>
        <p:txBody>
          <a:bodyPr/>
          <a:lstStyle/>
          <a:p>
            <a:r>
              <a:rPr lang="en-US" b="1" dirty="0" smtClean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My plan for </a:t>
            </a:r>
            <a:r>
              <a:rPr lang="en-US" b="1" dirty="0" err="1" smtClean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b="1" dirty="0" smtClean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do PROJECT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88720" y="2326640"/>
            <a:ext cx="10129520" cy="366776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endParaRPr lang="en-US" dirty="0" smtClean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Get data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Set up environment for training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Training model with data </a:t>
            </a:r>
            <a:r>
              <a:rPr lang="en-US" dirty="0" err="1" smtClean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dirty="0" smtClean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chose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detection image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0200" y="1971040"/>
            <a:ext cx="4476750" cy="399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687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4320" y="265749"/>
            <a:ext cx="9875520" cy="792162"/>
          </a:xfrm>
        </p:spPr>
        <p:txBody>
          <a:bodyPr>
            <a:normAutofit fontScale="90000"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sz="3600" b="1" dirty="0"/>
              <a:t>First step : get data and label data for train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087120" y="1219201"/>
            <a:ext cx="9199880" cy="4525964"/>
          </a:xfrm>
        </p:spPr>
        <p:txBody>
          <a:bodyPr>
            <a:normAutofit/>
          </a:bodyPr>
          <a:lstStyle/>
          <a:p>
            <a:pPr marL="396875" indent="-396875"/>
            <a:r>
              <a:rPr lang="en-US" sz="18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Get </a:t>
            </a:r>
            <a:r>
              <a:rPr lang="en-US" sz="18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 </a:t>
            </a:r>
            <a:r>
              <a:rPr lang="en-US" sz="1800" smtClean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from  </a:t>
            </a:r>
            <a:r>
              <a:rPr lang="en-US" sz="18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 </a:t>
            </a:r>
            <a:endParaRPr lang="en-US" sz="1800" dirty="0" smtClean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96875" indent="-396875">
              <a:buNone/>
            </a:pPr>
            <a:r>
              <a:rPr lang="en-US" sz="1800" dirty="0" smtClean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lang="en-US" sz="1800" i="1" dirty="0"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https://www.miai.vn/thu-vien-mi-ai/</a:t>
            </a:r>
            <a:r>
              <a:rPr lang="en-US" sz="1800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396875" indent="-396875"/>
            <a:endParaRPr lang="en-US" sz="1800" dirty="0" smtClean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96875" indent="-396875"/>
            <a:endParaRPr lang="en-US" sz="1800" dirty="0" smtClean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96875" indent="-396875"/>
            <a:endParaRPr lang="en-US" sz="1800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96875" indent="-396875"/>
            <a:r>
              <a:rPr lang="en-US" sz="1800" dirty="0" err="1" smtClean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Unrar</a:t>
            </a:r>
            <a:r>
              <a:rPr lang="en-US" sz="1800" dirty="0" smtClean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and divide to 2 part  train and test forder  :  8 : 2</a:t>
            </a:r>
          </a:p>
          <a:p>
            <a:pPr marL="396875" indent="-396875"/>
            <a:r>
              <a:rPr lang="en-US" sz="1800" dirty="0" smtClean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And label </a:t>
            </a:r>
            <a:r>
              <a:rPr lang="en-US" sz="18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image  </a:t>
            </a:r>
            <a:r>
              <a:rPr lang="en-US" sz="1800" dirty="0" smtClean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both </a:t>
            </a:r>
            <a:r>
              <a:rPr lang="en-US" sz="1800" dirty="0" err="1" smtClean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forder</a:t>
            </a:r>
            <a:r>
              <a:rPr lang="en-US" sz="1800" dirty="0" smtClean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train and test</a:t>
            </a:r>
          </a:p>
        </p:txBody>
      </p:sp>
      <p:pic>
        <p:nvPicPr>
          <p:cNvPr id="6" name="Picture 5" descr="New Bitmap Image.bmp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056880" y="3481073"/>
            <a:ext cx="3657600" cy="2264092"/>
          </a:xfrm>
          <a:prstGeom prst="rect">
            <a:avLst/>
          </a:prstGeom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967129" y="1219201"/>
            <a:ext cx="3747351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575005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09825" y="429974"/>
            <a:ext cx="7372350" cy="674212"/>
          </a:xfrm>
        </p:spPr>
        <p:txBody>
          <a:bodyPr>
            <a:norm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sz="3200" b="1" dirty="0" smtClean="0"/>
              <a:t>Second step : set up environment </a:t>
            </a:r>
            <a:endParaRPr lang="en-US" sz="3200" b="1" dirty="0">
              <a:solidFill>
                <a:schemeClr val="tx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04186"/>
            <a:ext cx="10515600" cy="4351338"/>
          </a:xfrm>
        </p:spPr>
        <p:txBody>
          <a:bodyPr>
            <a:normAutofit/>
          </a:bodyPr>
          <a:lstStyle/>
          <a:p>
            <a:r>
              <a:rPr lang="en-US" sz="1800" dirty="0" smtClean="0">
                <a:latin typeface="Calibri" panose="020F0502020204030204" pitchFamily="34" charset="0"/>
                <a:cs typeface="Calibri" panose="020F0502020204030204" pitchFamily="34" charset="0"/>
              </a:rPr>
              <a:t>Download anaconda3 from  :    </a:t>
            </a:r>
            <a:r>
              <a:rPr lang="en-US" sz="1800" dirty="0" smtClean="0"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https://repo.anaconda.com/archive/</a:t>
            </a:r>
            <a:r>
              <a:rPr lang="en-US" sz="1800" dirty="0" smtClean="0">
                <a:latin typeface="Calibri" panose="020F0502020204030204" pitchFamily="34" charset="0"/>
                <a:cs typeface="Calibri" panose="020F0502020204030204" pitchFamily="34" charset="0"/>
              </a:rPr>
              <a:t>  (version 03/2019)</a:t>
            </a:r>
          </a:p>
          <a:p>
            <a:r>
              <a:rPr lang="en-US" sz="1800" dirty="0" smtClean="0">
                <a:latin typeface="Calibri" panose="020F0502020204030204" pitchFamily="34" charset="0"/>
                <a:cs typeface="Calibri" panose="020F0502020204030204" pitchFamily="34" charset="0"/>
              </a:rPr>
              <a:t>Install  some library for environment for train :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7130" y="2205275"/>
            <a:ext cx="2265045" cy="204160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240" y="4649549"/>
            <a:ext cx="3815079" cy="152052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205275"/>
            <a:ext cx="3947160" cy="222027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7920" y="4425553"/>
            <a:ext cx="4645736" cy="1853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359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0880" y="512986"/>
            <a:ext cx="6177280" cy="817974"/>
          </a:xfrm>
        </p:spPr>
        <p:txBody>
          <a:bodyPr>
            <a:normAutofit fontScale="90000"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Third step : Training data 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34095" y="1330961"/>
            <a:ext cx="10364452" cy="3738880"/>
          </a:xfrm>
        </p:spPr>
        <p:txBody>
          <a:bodyPr/>
          <a:lstStyle/>
          <a:p>
            <a:r>
              <a:rPr lang="en-US" dirty="0" smtClean="0"/>
              <a:t>I use the faster_RCNN_inception_v2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889" y="1879600"/>
            <a:ext cx="10069831" cy="4246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303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39160" y="469899"/>
            <a:ext cx="5491480" cy="688341"/>
          </a:xfrm>
        </p:spPr>
        <p:txBody>
          <a:bodyPr>
            <a:normAutofit fontScale="90000"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3200" b="1" dirty="0" smtClean="0"/>
              <a:t>Third step : Training data </a:t>
            </a:r>
            <a:endParaRPr lang="en-US" sz="32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58240"/>
            <a:ext cx="10515600" cy="4554538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I run about 350 step when the loss ~ 0.05 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 descr="training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5320" y="1755141"/>
            <a:ext cx="5618480" cy="448373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527" y="1755141"/>
            <a:ext cx="4774874" cy="4483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744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38780" y="423227"/>
            <a:ext cx="6845300" cy="633413"/>
          </a:xfrm>
        </p:spPr>
        <p:txBody>
          <a:bodyPr>
            <a:norm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3200" b="1" dirty="0" smtClean="0"/>
              <a:t>Fourth step : detection Image</a:t>
            </a:r>
            <a:endParaRPr lang="en-US" sz="32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80288" y="1270001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I test some picture : get location the license plate in the picture</a:t>
            </a:r>
          </a:p>
        </p:txBody>
      </p:sp>
      <p:pic>
        <p:nvPicPr>
          <p:cNvPr id="4" name="Picture 3" descr="101792533_1323356784524135_2535952101209538560_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82320" y="2021841"/>
            <a:ext cx="5055616" cy="391159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8088" y="2021841"/>
            <a:ext cx="5457952" cy="3891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942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623</TotalTime>
  <Words>258</Words>
  <Application>Microsoft Office PowerPoint</Application>
  <PresentationFormat>Widescreen</PresentationFormat>
  <Paragraphs>49</Paragraphs>
  <Slides>14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Tw Cen MT</vt:lpstr>
      <vt:lpstr>Wingdings</vt:lpstr>
      <vt:lpstr>Droplet</vt:lpstr>
      <vt:lpstr>LICENSE PLATE IDENTIFICATION</vt:lpstr>
      <vt:lpstr>How can i do it ?</vt:lpstr>
      <vt:lpstr>PowerPoint Presentation</vt:lpstr>
      <vt:lpstr>My plan for i do PROJECT</vt:lpstr>
      <vt:lpstr>First step : get data and label data for train</vt:lpstr>
      <vt:lpstr>Second step : set up environment </vt:lpstr>
      <vt:lpstr>Third step : Training data </vt:lpstr>
      <vt:lpstr>Third step : Training data </vt:lpstr>
      <vt:lpstr>Fourth step : detection Image</vt:lpstr>
      <vt:lpstr>Fourth step : detection image</vt:lpstr>
      <vt:lpstr>Future for ProJECT</vt:lpstr>
      <vt:lpstr>References</vt:lpstr>
      <vt:lpstr>Example Flask app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LICENSE PLATE IDENTIFICATION</dc:title>
  <dc:creator>Nguyen Huu Minh</dc:creator>
  <cp:lastModifiedBy>Nguyen Huu Minh</cp:lastModifiedBy>
  <cp:revision>71</cp:revision>
  <dcterms:created xsi:type="dcterms:W3CDTF">2020-06-10T16:14:33Z</dcterms:created>
  <dcterms:modified xsi:type="dcterms:W3CDTF">2020-06-12T07:31:26Z</dcterms:modified>
</cp:coreProperties>
</file>